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>
      <p:cViewPr varScale="1">
        <p:scale>
          <a:sx n="52" d="100"/>
          <a:sy n="52" d="100"/>
        </p:scale>
        <p:origin x="22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6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6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97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2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51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2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0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7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0DDF-BB33-4F56-8CB6-0CCCBA4883F8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74F6-CDBF-4C1E-A37C-4C0AC9C2F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87" y="703373"/>
            <a:ext cx="5730737" cy="542591"/>
          </a:xfrm>
          <a:prstGeom prst="rect">
            <a:avLst/>
          </a:prstGeom>
        </p:spPr>
      </p:pic>
      <p:pic>
        <p:nvPicPr>
          <p:cNvPr id="5" name="Picture 4" descr="C:\Users\Cameron\Pictures\3d print ideas\CC3D\Website Designs\SVG CC3D designs\Best Versions\CC3D logo white only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26" y="1784999"/>
            <a:ext cx="2156460" cy="28111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279557" y="5677770"/>
            <a:ext cx="4319999" cy="20621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i="1" u="sng" dirty="0" smtClean="0">
                <a:solidFill>
                  <a:schemeClr val="bg1"/>
                </a:solidFill>
              </a:rPr>
              <a:t>3D Printing</a:t>
            </a:r>
          </a:p>
          <a:p>
            <a:pPr algn="ctr"/>
            <a:r>
              <a:rPr lang="en-GB" sz="3200" b="1" i="1" u="sng" dirty="0" smtClean="0">
                <a:solidFill>
                  <a:schemeClr val="bg1"/>
                </a:solidFill>
              </a:rPr>
              <a:t>Service Delivery-</a:t>
            </a:r>
          </a:p>
          <a:p>
            <a:pPr algn="ctr"/>
            <a:r>
              <a:rPr lang="en-GB" sz="3200" b="1" i="1" u="sng" dirty="0" smtClean="0">
                <a:solidFill>
                  <a:schemeClr val="bg1"/>
                </a:solidFill>
              </a:rPr>
              <a:t>How to </a:t>
            </a:r>
            <a:r>
              <a:rPr lang="en-GB" sz="3200" b="1" i="1" u="sng" dirty="0" smtClean="0">
                <a:solidFill>
                  <a:schemeClr val="bg1"/>
                </a:solidFill>
              </a:rPr>
              <a:t>Interact </a:t>
            </a:r>
            <a:r>
              <a:rPr lang="en-GB" sz="3200" b="1" i="1" u="sng" dirty="0" smtClean="0">
                <a:solidFill>
                  <a:schemeClr val="bg1"/>
                </a:solidFill>
              </a:rPr>
              <a:t>with CC3D</a:t>
            </a:r>
            <a:endParaRPr lang="en-GB" sz="3200" b="1" i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884" y="8827895"/>
            <a:ext cx="4439342" cy="4001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chemeClr val="bg1"/>
                </a:solidFill>
              </a:rPr>
              <a:t>Copyright 2019- Collins Creations 3D Ltd.</a:t>
            </a:r>
            <a:endParaRPr lang="en-GB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0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1000" y="129000"/>
            <a:ext cx="2088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i="1" u="sng" dirty="0" smtClean="0"/>
              <a:t>3D Printing</a:t>
            </a:r>
          </a:p>
          <a:p>
            <a:pPr algn="ctr"/>
            <a:r>
              <a:rPr lang="en-GB" b="1" i="1" u="sng" dirty="0" smtClean="0"/>
              <a:t>Service Delivery-</a:t>
            </a:r>
          </a:p>
          <a:p>
            <a:pPr algn="ctr"/>
            <a:r>
              <a:rPr lang="en-GB" b="1" i="1" u="sng" dirty="0" smtClean="0"/>
              <a:t>How to interact with CC3D</a:t>
            </a:r>
            <a:endParaRPr lang="en-GB" b="1" i="1" u="sng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5373000" y="273000"/>
            <a:ext cx="1215977" cy="635455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Direct Contact with CC3D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>
            <a:off x="2821746" y="3856334"/>
            <a:ext cx="1224000" cy="1008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CC3D Printing Hub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2812986" y="5960024"/>
            <a:ext cx="1224000" cy="720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smtClean="0">
                <a:solidFill>
                  <a:schemeClr val="bg1"/>
                </a:solidFill>
              </a:rPr>
              <a:t>Assess project requirement and produce quote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>
          <a:xfrm>
            <a:off x="260999" y="273000"/>
            <a:ext cx="1215977" cy="635455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Indirect Contact with CC3D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4" name="Flowchart: Card 23"/>
          <p:cNvSpPr/>
          <p:nvPr/>
        </p:nvSpPr>
        <p:spPr>
          <a:xfrm>
            <a:off x="549000" y="1181398"/>
            <a:ext cx="1124023" cy="655732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Follow website instructions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6" name="Flowchart: Card 25"/>
          <p:cNvSpPr/>
          <p:nvPr/>
        </p:nvSpPr>
        <p:spPr>
          <a:xfrm>
            <a:off x="548996" y="3066318"/>
            <a:ext cx="1124023" cy="655732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Send Order Form to CC3D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7" name="Flowchart: Card 26"/>
          <p:cNvSpPr/>
          <p:nvPr/>
        </p:nvSpPr>
        <p:spPr>
          <a:xfrm>
            <a:off x="548996" y="2141592"/>
            <a:ext cx="1124023" cy="655732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Upload and fill out Order Form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0" name="Flowchart: Card 29"/>
          <p:cNvSpPr/>
          <p:nvPr/>
        </p:nvSpPr>
        <p:spPr>
          <a:xfrm>
            <a:off x="5184976" y="4031704"/>
            <a:ext cx="1124023" cy="655732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Produce 3D model, save to portable device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1" name="Flowchart: Card 30"/>
          <p:cNvSpPr/>
          <p:nvPr/>
        </p:nvSpPr>
        <p:spPr>
          <a:xfrm>
            <a:off x="2862974" y="5084665"/>
            <a:ext cx="1124023" cy="655732"/>
          </a:xfrm>
          <a:prstGeom prst="flowChartPunchedCar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Analyse 3D model for compatibility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2821746" y="7785393"/>
            <a:ext cx="1224000" cy="720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3D print order to requested specifications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37" name="Elbow Connector 36"/>
          <p:cNvCxnSpPr>
            <a:stCxn id="31" idx="3"/>
            <a:endCxn id="40" idx="1"/>
          </p:cNvCxnSpPr>
          <p:nvPr/>
        </p:nvCxnSpPr>
        <p:spPr>
          <a:xfrm flipV="1">
            <a:off x="3986997" y="2490561"/>
            <a:ext cx="1147989" cy="292197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9" name="Flowchart: Process 38"/>
          <p:cNvSpPr/>
          <p:nvPr/>
        </p:nvSpPr>
        <p:spPr>
          <a:xfrm>
            <a:off x="5134986" y="1117130"/>
            <a:ext cx="1224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Telephone, email or face to face interaction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5134986" y="2004842"/>
            <a:ext cx="1224000" cy="97143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Arrange Design Consultation meeting and preliminary quote</a:t>
            </a:r>
            <a:r>
              <a:rPr lang="en-GB" sz="1100" dirty="0" smtClean="0">
                <a:solidFill>
                  <a:srgbClr val="FF0000"/>
                </a:solidFill>
              </a:rPr>
              <a:t>*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>
            <a:stCxn id="23" idx="3"/>
            <a:endCxn id="24" idx="0"/>
          </p:cNvCxnSpPr>
          <p:nvPr/>
        </p:nvCxnSpPr>
        <p:spPr>
          <a:xfrm>
            <a:off x="868988" y="908455"/>
            <a:ext cx="242024" cy="2729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8" name="Straight Arrow Connector 47"/>
          <p:cNvCxnSpPr>
            <a:stCxn id="27" idx="2"/>
            <a:endCxn id="26" idx="0"/>
          </p:cNvCxnSpPr>
          <p:nvPr/>
        </p:nvCxnSpPr>
        <p:spPr>
          <a:xfrm>
            <a:off x="1111008" y="2797324"/>
            <a:ext cx="0" cy="2689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9" name="Straight Arrow Connector 48"/>
          <p:cNvCxnSpPr>
            <a:stCxn id="24" idx="2"/>
            <a:endCxn id="27" idx="0"/>
          </p:cNvCxnSpPr>
          <p:nvPr/>
        </p:nvCxnSpPr>
        <p:spPr>
          <a:xfrm flipH="1">
            <a:off x="1111008" y="1837130"/>
            <a:ext cx="4" cy="3044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1" name="Straight Arrow Connector 50"/>
          <p:cNvCxnSpPr>
            <a:stCxn id="13" idx="3"/>
            <a:endCxn id="39" idx="0"/>
          </p:cNvCxnSpPr>
          <p:nvPr/>
        </p:nvCxnSpPr>
        <p:spPr>
          <a:xfrm flipH="1">
            <a:off x="5746986" y="908455"/>
            <a:ext cx="234003" cy="208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2" name="Straight Arrow Connector 51"/>
          <p:cNvCxnSpPr>
            <a:stCxn id="40" idx="2"/>
            <a:endCxn id="127" idx="0"/>
          </p:cNvCxnSpPr>
          <p:nvPr/>
        </p:nvCxnSpPr>
        <p:spPr>
          <a:xfrm>
            <a:off x="5746986" y="2976280"/>
            <a:ext cx="0" cy="1677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3" name="Straight Arrow Connector 52"/>
          <p:cNvCxnSpPr>
            <a:stCxn id="39" idx="2"/>
            <a:endCxn id="40" idx="0"/>
          </p:cNvCxnSpPr>
          <p:nvPr/>
        </p:nvCxnSpPr>
        <p:spPr>
          <a:xfrm>
            <a:off x="5746986" y="1837130"/>
            <a:ext cx="0" cy="1677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>
            <a:stCxn id="127" idx="2"/>
            <a:endCxn id="30" idx="0"/>
          </p:cNvCxnSpPr>
          <p:nvPr/>
        </p:nvCxnSpPr>
        <p:spPr>
          <a:xfrm>
            <a:off x="5746986" y="3863992"/>
            <a:ext cx="2" cy="1677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>
            <a:stCxn id="30" idx="1"/>
            <a:endCxn id="14" idx="3"/>
          </p:cNvCxnSpPr>
          <p:nvPr/>
        </p:nvCxnSpPr>
        <p:spPr>
          <a:xfrm flipH="1">
            <a:off x="4045746" y="4359570"/>
            <a:ext cx="1139230" cy="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>
            <a:stCxn id="14" idx="2"/>
            <a:endCxn id="31" idx="0"/>
          </p:cNvCxnSpPr>
          <p:nvPr/>
        </p:nvCxnSpPr>
        <p:spPr>
          <a:xfrm flipH="1">
            <a:off x="3424986" y="4864334"/>
            <a:ext cx="8760" cy="22033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5" name="Straight Arrow Connector 64"/>
          <p:cNvCxnSpPr>
            <a:stCxn id="31" idx="2"/>
            <a:endCxn id="22" idx="0"/>
          </p:cNvCxnSpPr>
          <p:nvPr/>
        </p:nvCxnSpPr>
        <p:spPr>
          <a:xfrm>
            <a:off x="3424986" y="5740397"/>
            <a:ext cx="0" cy="219627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>
            <a:stCxn id="147" idx="3"/>
            <a:endCxn id="32" idx="0"/>
          </p:cNvCxnSpPr>
          <p:nvPr/>
        </p:nvCxnSpPr>
        <p:spPr>
          <a:xfrm>
            <a:off x="3433746" y="7569433"/>
            <a:ext cx="0" cy="2159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7" name="Straight Arrow Connector 66"/>
          <p:cNvCxnSpPr>
            <a:stCxn id="26" idx="2"/>
            <a:endCxn id="14" idx="1"/>
          </p:cNvCxnSpPr>
          <p:nvPr/>
        </p:nvCxnSpPr>
        <p:spPr>
          <a:xfrm>
            <a:off x="1111008" y="3722050"/>
            <a:ext cx="1710738" cy="63828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7" name="Straight Arrow Connector 86"/>
          <p:cNvCxnSpPr>
            <a:stCxn id="32" idx="3"/>
            <a:endCxn id="101" idx="2"/>
          </p:cNvCxnSpPr>
          <p:nvPr/>
        </p:nvCxnSpPr>
        <p:spPr>
          <a:xfrm>
            <a:off x="4045746" y="8145393"/>
            <a:ext cx="628650" cy="33548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8" name="Straight Arrow Connector 87"/>
          <p:cNvCxnSpPr>
            <a:stCxn id="100" idx="3"/>
            <a:endCxn id="180" idx="1"/>
          </p:cNvCxnSpPr>
          <p:nvPr/>
        </p:nvCxnSpPr>
        <p:spPr>
          <a:xfrm>
            <a:off x="1524865" y="8827542"/>
            <a:ext cx="1296881" cy="40027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9" name="Straight Arrow Connector 88"/>
          <p:cNvCxnSpPr>
            <a:stCxn id="32" idx="1"/>
            <a:endCxn id="100" idx="4"/>
          </p:cNvCxnSpPr>
          <p:nvPr/>
        </p:nvCxnSpPr>
        <p:spPr>
          <a:xfrm flipH="1">
            <a:off x="2180741" y="8145393"/>
            <a:ext cx="641005" cy="33548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6" name="Straight Arrow Connector 95"/>
          <p:cNvCxnSpPr>
            <a:stCxn id="101" idx="3"/>
            <a:endCxn id="180" idx="3"/>
          </p:cNvCxnSpPr>
          <p:nvPr/>
        </p:nvCxnSpPr>
        <p:spPr>
          <a:xfrm flipH="1">
            <a:off x="4045746" y="8827542"/>
            <a:ext cx="1284526" cy="400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0" name="Flowchart: Magnetic Disk 99"/>
          <p:cNvSpPr/>
          <p:nvPr/>
        </p:nvSpPr>
        <p:spPr>
          <a:xfrm>
            <a:off x="868989" y="8134205"/>
            <a:ext cx="1311752" cy="693337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Deliver product via mail service/ digitally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01" name="Flowchart: Magnetic Disk 100"/>
          <p:cNvSpPr/>
          <p:nvPr/>
        </p:nvSpPr>
        <p:spPr>
          <a:xfrm>
            <a:off x="4674396" y="8134205"/>
            <a:ext cx="1311752" cy="693337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Personal delivery of product with CC3D staff member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27" name="Flowchart: Process 126"/>
          <p:cNvSpPr/>
          <p:nvPr/>
        </p:nvSpPr>
        <p:spPr>
          <a:xfrm>
            <a:off x="5134986" y="3143992"/>
            <a:ext cx="1224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At meeting outline project details and planning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7" name="Flowchart: Magnetic Disk 146"/>
          <p:cNvSpPr/>
          <p:nvPr/>
        </p:nvSpPr>
        <p:spPr>
          <a:xfrm>
            <a:off x="2777870" y="6876096"/>
            <a:ext cx="1311752" cy="693337"/>
          </a:xfrm>
          <a:prstGeom prst="flowChartMagneticDisk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0">
                <a:schemeClr val="accent1"/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10800000" scaled="0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Relay final quote to client(s)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162" name="Straight Arrow Connector 161"/>
          <p:cNvCxnSpPr>
            <a:stCxn id="22" idx="2"/>
            <a:endCxn id="147" idx="1"/>
          </p:cNvCxnSpPr>
          <p:nvPr/>
        </p:nvCxnSpPr>
        <p:spPr>
          <a:xfrm>
            <a:off x="3424986" y="6680024"/>
            <a:ext cx="8760" cy="19607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67" name="Elbow Connector 166"/>
          <p:cNvCxnSpPr>
            <a:stCxn id="147" idx="4"/>
          </p:cNvCxnSpPr>
          <p:nvPr/>
        </p:nvCxnSpPr>
        <p:spPr>
          <a:xfrm flipV="1">
            <a:off x="4089622" y="5412531"/>
            <a:ext cx="471369" cy="1810234"/>
          </a:xfrm>
          <a:prstGeom prst="bentConnector2">
            <a:avLst/>
          </a:prstGeom>
          <a:ln w="28575">
            <a:solidFill>
              <a:schemeClr val="accent6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80" name="Flowchart: Preparation 179"/>
          <p:cNvSpPr/>
          <p:nvPr/>
        </p:nvSpPr>
        <p:spPr>
          <a:xfrm>
            <a:off x="2821746" y="8723818"/>
            <a:ext cx="1224000" cy="1008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Provide feedback to CC3D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92" name="Flowchart: Process 191"/>
          <p:cNvSpPr/>
          <p:nvPr/>
        </p:nvSpPr>
        <p:spPr>
          <a:xfrm>
            <a:off x="5298749" y="5490210"/>
            <a:ext cx="1224000" cy="7200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rgbClr val="FF0000"/>
                </a:solidFill>
              </a:rPr>
              <a:t>*</a:t>
            </a:r>
            <a:r>
              <a:rPr lang="en-GB" sz="1100" dirty="0" smtClean="0">
                <a:solidFill>
                  <a:schemeClr val="bg1"/>
                </a:solidFill>
              </a:rPr>
              <a:t> Please see Consultation Flowchart for further details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0" y="5097000"/>
            <a:ext cx="1262239" cy="1481345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100000">
                <a:schemeClr val="accent1">
                  <a:lumMod val="95000"/>
                  <a:lumOff val="5000"/>
                  <a:alpha val="80000"/>
                </a:schemeClr>
              </a:gs>
              <a:gs pos="38000">
                <a:schemeClr val="accent6">
                  <a:lumMod val="105000"/>
                  <a:satMod val="109000"/>
                  <a:tint val="81000"/>
                </a:schemeClr>
              </a:gs>
            </a:gsLst>
            <a:lin ang="0" scaled="0"/>
          </a:gradFill>
        </p:spPr>
      </p:pic>
    </p:spTree>
    <p:extLst>
      <p:ext uri="{BB962C8B-B14F-4D97-AF65-F5344CB8AC3E}">
        <p14:creationId xmlns:p14="http://schemas.microsoft.com/office/powerpoint/2010/main" val="33715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6163</TotalTime>
  <Words>131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Collins</dc:creator>
  <cp:lastModifiedBy>Cameron Collins</cp:lastModifiedBy>
  <cp:revision>30</cp:revision>
  <dcterms:created xsi:type="dcterms:W3CDTF">2018-12-20T20:01:50Z</dcterms:created>
  <dcterms:modified xsi:type="dcterms:W3CDTF">2019-02-07T15:00:12Z</dcterms:modified>
</cp:coreProperties>
</file>